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F36B5-461C-4967-AABC-14AF58C6FFC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B762E-6862-4DC5-BD3D-1BF62BBAB0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7272366" cy="5138758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10: Политика </a:t>
            </a:r>
            <a:r>
              <a:rPr lang="ru-RU" b="1" dirty="0" err="1" smtClean="0">
                <a:solidFill>
                  <a:schemeClr val="tx1"/>
                </a:solidFill>
              </a:rPr>
              <a:t>градиенті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әдістері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Политиканы </a:t>
            </a:r>
            <a:r>
              <a:rPr lang="ru-RU" dirty="0" err="1" smtClean="0">
                <a:solidFill>
                  <a:schemeClr val="tx1"/>
                </a:solidFill>
              </a:rPr>
              <a:t>тікелей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жақсарту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Политика </a:t>
            </a:r>
            <a:r>
              <a:rPr lang="ru-RU" dirty="0" err="1" smtClean="0">
                <a:solidFill>
                  <a:schemeClr val="tx1"/>
                </a:solidFill>
              </a:rPr>
              <a:t>градиентінің негіздері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REINFORCE </a:t>
            </a:r>
            <a:r>
              <a:rPr lang="ru-RU" dirty="0" err="1" smtClean="0">
                <a:solidFill>
                  <a:schemeClr val="tx1"/>
                </a:solidFill>
              </a:rPr>
              <a:t>алгоритмі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err="1" smtClean="0">
                <a:solidFill>
                  <a:schemeClr val="tx1"/>
                </a:solidFill>
              </a:rPr>
              <a:t> Бұл дәрісте саясатты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жақсарту үшін саясат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градиентін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қолдану әдістері қарастырылады.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REINFORCE </a:t>
            </a:r>
            <a:r>
              <a:rPr lang="ru-RU" dirty="0" err="1" smtClean="0">
                <a:solidFill>
                  <a:schemeClr val="tx1"/>
                </a:solidFill>
              </a:rPr>
              <a:t>сияқты алгоритмдер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саясатты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оңтайландыруға мүмкіндік береді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2024-09-07T07:32:32Z</dcterms:created>
  <dcterms:modified xsi:type="dcterms:W3CDTF">2024-09-07T07:33:08Z</dcterms:modified>
</cp:coreProperties>
</file>